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9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7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04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4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2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9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13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F38A6-70D1-4811-B2DC-42FA95550FE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Set 1 Sounds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Read Write </a:t>
            </a:r>
            <a:r>
              <a:rPr lang="en-GB" dirty="0" err="1"/>
              <a:t>Inc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11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7" y="260648"/>
            <a:ext cx="49625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90737" y="5661248"/>
            <a:ext cx="5273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Maisie, mountain, mountain.</a:t>
            </a:r>
          </a:p>
        </p:txBody>
      </p:sp>
    </p:spTree>
    <p:extLst>
      <p:ext uri="{BB962C8B-B14F-4D97-AF65-F5344CB8AC3E}">
        <p14:creationId xmlns:p14="http://schemas.microsoft.com/office/powerpoint/2010/main" val="133698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6" y="188640"/>
            <a:ext cx="534352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75656" y="5565251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apple and down the leaf.</a:t>
            </a:r>
          </a:p>
        </p:txBody>
      </p:sp>
    </p:spTree>
    <p:extLst>
      <p:ext uri="{BB962C8B-B14F-4D97-AF65-F5344CB8AC3E}">
        <p14:creationId xmlns:p14="http://schemas.microsoft.com/office/powerpoint/2010/main" val="3124514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161" y="332656"/>
            <a:ext cx="53721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27784" y="5949280"/>
            <a:ext cx="4054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Slither down the snake.</a:t>
            </a:r>
          </a:p>
        </p:txBody>
      </p:sp>
    </p:spTree>
    <p:extLst>
      <p:ext uri="{BB962C8B-B14F-4D97-AF65-F5344CB8AC3E}">
        <p14:creationId xmlns:p14="http://schemas.microsoft.com/office/powerpoint/2010/main" val="316233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94" y="116632"/>
            <a:ext cx="5343525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27584" y="5661248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dinosaurs bottom, up his tall neck and down to his toes.</a:t>
            </a:r>
          </a:p>
        </p:txBody>
      </p:sp>
    </p:spTree>
    <p:extLst>
      <p:ext uri="{BB962C8B-B14F-4D97-AF65-F5344CB8AC3E}">
        <p14:creationId xmlns:p14="http://schemas.microsoft.com/office/powerpoint/2010/main" val="275737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485" y="404664"/>
            <a:ext cx="50292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84379" y="5589240"/>
            <a:ext cx="59034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tower, across the tower.</a:t>
            </a:r>
          </a:p>
        </p:txBody>
      </p:sp>
    </p:spTree>
    <p:extLst>
      <p:ext uri="{BB962C8B-B14F-4D97-AF65-F5344CB8AC3E}">
        <p14:creationId xmlns:p14="http://schemas.microsoft.com/office/powerpoint/2010/main" val="4098089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484" y="476672"/>
            <a:ext cx="539115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51704" y="6093296"/>
            <a:ext cx="5649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body and dot for the head.</a:t>
            </a:r>
          </a:p>
        </p:txBody>
      </p:sp>
    </p:spTree>
    <p:extLst>
      <p:ext uri="{BB962C8B-B14F-4D97-AF65-F5344CB8AC3E}">
        <p14:creationId xmlns:p14="http://schemas.microsoft.com/office/powerpoint/2010/main" val="85308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537210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69750" y="5949280"/>
            <a:ext cx="47360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</a:t>
            </a:r>
            <a:r>
              <a:rPr lang="en-GB" sz="2800" dirty="0" err="1">
                <a:latin typeface="SassoonPrimaryInfant" pitchFamily="2" charset="0"/>
              </a:rPr>
              <a:t>Nobby</a:t>
            </a:r>
            <a:r>
              <a:rPr lang="en-GB" sz="2800" dirty="0">
                <a:latin typeface="SassoonPrimaryInfant" pitchFamily="2" charset="0"/>
              </a:rPr>
              <a:t> and over his net. </a:t>
            </a:r>
          </a:p>
        </p:txBody>
      </p:sp>
    </p:spTree>
    <p:extLst>
      <p:ext uri="{BB962C8B-B14F-4D97-AF65-F5344CB8AC3E}">
        <p14:creationId xmlns:p14="http://schemas.microsoft.com/office/powerpoint/2010/main" val="3535405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04664"/>
            <a:ext cx="540067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3054" y="6021288"/>
            <a:ext cx="7517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pirates plait and around his face. </a:t>
            </a:r>
          </a:p>
        </p:txBody>
      </p:sp>
    </p:spTree>
    <p:extLst>
      <p:ext uri="{BB962C8B-B14F-4D97-AF65-F5344CB8AC3E}">
        <p14:creationId xmlns:p14="http://schemas.microsoft.com/office/powerpoint/2010/main" val="1254384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396" y="404664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8546" y="5581244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girls face, down her hair and give her a curl. </a:t>
            </a:r>
          </a:p>
        </p:txBody>
      </p:sp>
    </p:spTree>
    <p:extLst>
      <p:ext uri="{BB962C8B-B14F-4D97-AF65-F5344CB8AC3E}">
        <p14:creationId xmlns:p14="http://schemas.microsoft.com/office/powerpoint/2010/main" val="1898117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15" y="47667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87824" y="5949280"/>
            <a:ext cx="3456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All around the orange.</a:t>
            </a:r>
          </a:p>
        </p:txBody>
      </p:sp>
    </p:spTree>
    <p:extLst>
      <p:ext uri="{BB962C8B-B14F-4D97-AF65-F5344CB8AC3E}">
        <p14:creationId xmlns:p14="http://schemas.microsoft.com/office/powerpoint/2010/main" val="3959164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332656"/>
            <a:ext cx="5343525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0057" y="5834415"/>
            <a:ext cx="4123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Curl around the caterpillar.</a:t>
            </a:r>
          </a:p>
        </p:txBody>
      </p:sp>
    </p:spTree>
    <p:extLst>
      <p:ext uri="{BB962C8B-B14F-4D97-AF65-F5344CB8AC3E}">
        <p14:creationId xmlns:p14="http://schemas.microsoft.com/office/powerpoint/2010/main" val="3831049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99" y="116632"/>
            <a:ext cx="541020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32357" y="5646100"/>
            <a:ext cx="67106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kangaroo’s body tail and leg.</a:t>
            </a:r>
          </a:p>
        </p:txBody>
      </p:sp>
    </p:spTree>
    <p:extLst>
      <p:ext uri="{BB962C8B-B14F-4D97-AF65-F5344CB8AC3E}">
        <p14:creationId xmlns:p14="http://schemas.microsoft.com/office/powerpoint/2010/main" val="3879291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500062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32768" y="5511615"/>
            <a:ext cx="7038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and under, up to the top and draw the puddle. </a:t>
            </a:r>
          </a:p>
        </p:txBody>
      </p:sp>
    </p:spTree>
    <p:extLst>
      <p:ext uri="{BB962C8B-B14F-4D97-AF65-F5344CB8AC3E}">
        <p14:creationId xmlns:p14="http://schemas.microsoft.com/office/powerpoint/2010/main" val="3672506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4" y="404664"/>
            <a:ext cx="536257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1600" y="5949280"/>
            <a:ext cx="74269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laces to the heel and around the toe. </a:t>
            </a:r>
          </a:p>
        </p:txBody>
      </p:sp>
    </p:spTree>
    <p:extLst>
      <p:ext uri="{BB962C8B-B14F-4D97-AF65-F5344CB8AC3E}">
        <p14:creationId xmlns:p14="http://schemas.microsoft.com/office/powerpoint/2010/main" val="2559264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32656"/>
            <a:ext cx="5353050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31640" y="5949280"/>
            <a:ext cx="62522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stem and draw the leaves.</a:t>
            </a:r>
          </a:p>
        </p:txBody>
      </p:sp>
    </p:spTree>
    <p:extLst>
      <p:ext uri="{BB962C8B-B14F-4D97-AF65-F5344CB8AC3E}">
        <p14:creationId xmlns:p14="http://schemas.microsoft.com/office/powerpoint/2010/main" val="16355540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479" y="404664"/>
            <a:ext cx="538162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2783" y="5949280"/>
            <a:ext cx="65630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Lift off the top and scoop out the egg.</a:t>
            </a:r>
          </a:p>
        </p:txBody>
      </p:sp>
    </p:spTree>
    <p:extLst>
      <p:ext uri="{BB962C8B-B14F-4D97-AF65-F5344CB8AC3E}">
        <p14:creationId xmlns:p14="http://schemas.microsoft.com/office/powerpoint/2010/main" val="2081122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198" y="332656"/>
            <a:ext cx="50101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71447" y="5517232"/>
            <a:ext cx="2939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long leg.</a:t>
            </a:r>
          </a:p>
        </p:txBody>
      </p:sp>
    </p:spTree>
    <p:extLst>
      <p:ext uri="{BB962C8B-B14F-4D97-AF65-F5344CB8AC3E}">
        <p14:creationId xmlns:p14="http://schemas.microsoft.com/office/powerpoint/2010/main" val="310060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972" y="404664"/>
            <a:ext cx="53721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87208" y="5817746"/>
            <a:ext cx="7589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head, to his hooves and over his back.</a:t>
            </a:r>
          </a:p>
        </p:txBody>
      </p:sp>
    </p:spTree>
    <p:extLst>
      <p:ext uri="{BB962C8B-B14F-4D97-AF65-F5344CB8AC3E}">
        <p14:creationId xmlns:p14="http://schemas.microsoft.com/office/powerpoint/2010/main" val="1668251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955" y="117732"/>
            <a:ext cx="55435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44454" y="5517232"/>
            <a:ext cx="6648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The horse says “shush” to the hissing snake!</a:t>
            </a:r>
          </a:p>
        </p:txBody>
      </p:sp>
    </p:spTree>
    <p:extLst>
      <p:ext uri="{BB962C8B-B14F-4D97-AF65-F5344CB8AC3E}">
        <p14:creationId xmlns:p14="http://schemas.microsoft.com/office/powerpoint/2010/main" val="892559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229" y="320474"/>
            <a:ext cx="54292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52505" y="5805264"/>
            <a:ext cx="6666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robots back and curl over his arm.</a:t>
            </a:r>
          </a:p>
        </p:txBody>
      </p:sp>
    </p:spTree>
    <p:extLst>
      <p:ext uri="{BB962C8B-B14F-4D97-AF65-F5344CB8AC3E}">
        <p14:creationId xmlns:p14="http://schemas.microsoft.com/office/powerpoint/2010/main" val="311991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529" y="332656"/>
            <a:ext cx="5334000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20012" y="5877272"/>
            <a:ext cx="5693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his body, curl, dot for his head.</a:t>
            </a:r>
          </a:p>
        </p:txBody>
      </p:sp>
    </p:spTree>
    <p:extLst>
      <p:ext uri="{BB962C8B-B14F-4D97-AF65-F5344CB8AC3E}">
        <p14:creationId xmlns:p14="http://schemas.microsoft.com/office/powerpoint/2010/main" val="1940410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366" y="332656"/>
            <a:ext cx="5353050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03209" y="5941105"/>
            <a:ext cx="3853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a wing, up a wing.</a:t>
            </a:r>
          </a:p>
        </p:txBody>
      </p:sp>
    </p:spTree>
    <p:extLst>
      <p:ext uri="{BB962C8B-B14F-4D97-AF65-F5344CB8AC3E}">
        <p14:creationId xmlns:p14="http://schemas.microsoft.com/office/powerpoint/2010/main" val="22354241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2" y="260648"/>
            <a:ext cx="53625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71118" y="5877272"/>
            <a:ext cx="6201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a horn, up a horn and under head.</a:t>
            </a:r>
          </a:p>
        </p:txBody>
      </p:sp>
    </p:spTree>
    <p:extLst>
      <p:ext uri="{BB962C8B-B14F-4D97-AF65-F5344CB8AC3E}">
        <p14:creationId xmlns:p14="http://schemas.microsoft.com/office/powerpoint/2010/main" val="42058217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539115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42971" y="5877271"/>
            <a:ext cx="36679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Down, up, down, up.</a:t>
            </a:r>
          </a:p>
        </p:txBody>
      </p:sp>
    </p:spTree>
    <p:extLst>
      <p:ext uri="{BB962C8B-B14F-4D97-AF65-F5344CB8AC3E}">
        <p14:creationId xmlns:p14="http://schemas.microsoft.com/office/powerpoint/2010/main" val="32348986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332656"/>
            <a:ext cx="508635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87624" y="5517232"/>
            <a:ext cx="7181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The princess in the tower is recued by the horse.</a:t>
            </a:r>
          </a:p>
        </p:txBody>
      </p:sp>
    </p:spTree>
    <p:extLst>
      <p:ext uri="{BB962C8B-B14F-4D97-AF65-F5344CB8AC3E}">
        <p14:creationId xmlns:p14="http://schemas.microsoft.com/office/powerpoint/2010/main" val="431466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189" y="260648"/>
            <a:ext cx="53816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35896" y="5729502"/>
            <a:ext cx="22685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Zig-zag-zig.</a:t>
            </a:r>
          </a:p>
        </p:txBody>
      </p:sp>
    </p:spTree>
    <p:extLst>
      <p:ext uri="{BB962C8B-B14F-4D97-AF65-F5344CB8AC3E}">
        <p14:creationId xmlns:p14="http://schemas.microsoft.com/office/powerpoint/2010/main" val="37481409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153" y="0"/>
            <a:ext cx="56007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7544" y="5073285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The horse sneezes when the caterpillar’s hairs get up his nose!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choo</a:t>
            </a:r>
            <a:r>
              <a:rPr lang="en-GB" sz="3600" dirty="0">
                <a:latin typeface="SassoonPrimaryInfant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256813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42" y="404664"/>
            <a:ext cx="54864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0170" y="5384723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Round her head, up past her earrings and down her hair.</a:t>
            </a:r>
          </a:p>
          <a:p>
            <a:r>
              <a:rPr lang="en-GB" sz="2800" dirty="0">
                <a:latin typeface="SassoonPrimaryInfant" pitchFamily="2" charset="0"/>
              </a:rPr>
              <a:t>The Queen never goes outside without her umbrella!</a:t>
            </a:r>
          </a:p>
        </p:txBody>
      </p:sp>
    </p:spTree>
    <p:extLst>
      <p:ext uri="{BB962C8B-B14F-4D97-AF65-F5344CB8AC3E}">
        <p14:creationId xmlns:p14="http://schemas.microsoft.com/office/powerpoint/2010/main" val="2814150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332656"/>
            <a:ext cx="50101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0980" y="5661248"/>
            <a:ext cx="76820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arm and leg, repeat the other side.</a:t>
            </a:r>
          </a:p>
        </p:txBody>
      </p:sp>
    </p:spTree>
    <p:extLst>
      <p:ext uri="{BB962C8B-B14F-4D97-AF65-F5344CB8AC3E}">
        <p14:creationId xmlns:p14="http://schemas.microsoft.com/office/powerpoint/2010/main" val="23778149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48491"/>
            <a:ext cx="5448300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71800" y="6093296"/>
            <a:ext cx="3033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A thing on a string!</a:t>
            </a:r>
          </a:p>
        </p:txBody>
      </p:sp>
    </p:spTree>
    <p:extLst>
      <p:ext uri="{BB962C8B-B14F-4D97-AF65-F5344CB8AC3E}">
        <p14:creationId xmlns:p14="http://schemas.microsoft.com/office/powerpoint/2010/main" val="34514805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9049"/>
            <a:ext cx="5620072" cy="5081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33252" y="5805264"/>
            <a:ext cx="2784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I think I stink!</a:t>
            </a:r>
          </a:p>
        </p:txBody>
      </p:sp>
    </p:spTree>
    <p:extLst>
      <p:ext uri="{BB962C8B-B14F-4D97-AF65-F5344CB8AC3E}">
        <p14:creationId xmlns:p14="http://schemas.microsoft.com/office/powerpoint/2010/main" val="14140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301</Words>
  <Application>Microsoft Office PowerPoint</Application>
  <PresentationFormat>On-screen Show (4:3)</PresentationFormat>
  <Paragraphs>34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SassoonPrimaryInfant</vt:lpstr>
      <vt:lpstr>Office Theme</vt:lpstr>
      <vt:lpstr>Set 1 Sounds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Longtown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 1 Sounds</dc:title>
  <dc:creator>cirving</dc:creator>
  <cp:lastModifiedBy>Windows User</cp:lastModifiedBy>
  <cp:revision>4</cp:revision>
  <dcterms:created xsi:type="dcterms:W3CDTF">2016-09-05T21:07:03Z</dcterms:created>
  <dcterms:modified xsi:type="dcterms:W3CDTF">2021-11-12T10:48:49Z</dcterms:modified>
</cp:coreProperties>
</file>